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64" r:id="rId6"/>
    <p:sldId id="266" r:id="rId7"/>
    <p:sldId id="267" r:id="rId8"/>
    <p:sldId id="261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C855-2B79-43F6-8994-8EA66B88C0AA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8B1F-CC74-4979-B378-18B337D52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98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C855-2B79-43F6-8994-8EA66B88C0AA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8B1F-CC74-4979-B378-18B337D52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92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C855-2B79-43F6-8994-8EA66B88C0AA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8B1F-CC74-4979-B378-18B337D52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7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C855-2B79-43F6-8994-8EA66B88C0AA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8B1F-CC74-4979-B378-18B337D52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50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C855-2B79-43F6-8994-8EA66B88C0AA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8B1F-CC74-4979-B378-18B337D52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09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C855-2B79-43F6-8994-8EA66B88C0AA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8B1F-CC74-4979-B378-18B337D52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33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C855-2B79-43F6-8994-8EA66B88C0AA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8B1F-CC74-4979-B378-18B337D52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C855-2B79-43F6-8994-8EA66B88C0AA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8B1F-CC74-4979-B378-18B337D52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10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C855-2B79-43F6-8994-8EA66B88C0AA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8B1F-CC74-4979-B378-18B337D52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16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C855-2B79-43F6-8994-8EA66B88C0AA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8B1F-CC74-4979-B378-18B337D52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09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C855-2B79-43F6-8994-8EA66B88C0AA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8B1F-CC74-4979-B378-18B337D52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07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0C855-2B79-43F6-8994-8EA66B88C0AA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B8B1F-CC74-4979-B378-18B337D52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0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18" Type="http://schemas.openxmlformats.org/officeDocument/2006/relationships/image" Target="../media/image17.jpg"/><Relationship Id="rId3" Type="http://schemas.openxmlformats.org/officeDocument/2006/relationships/image" Target="../media/image2.jpg"/><Relationship Id="rId21" Type="http://schemas.openxmlformats.org/officeDocument/2006/relationships/image" Target="../media/image20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" Type="http://schemas.openxmlformats.org/officeDocument/2006/relationships/image" Target="../media/image1.jpg"/><Relationship Id="rId16" Type="http://schemas.openxmlformats.org/officeDocument/2006/relationships/image" Target="../media/image15.jpg"/><Relationship Id="rId20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19" Type="http://schemas.openxmlformats.org/officeDocument/2006/relationships/image" Target="../media/image18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11" Type="http://schemas.openxmlformats.org/officeDocument/2006/relationships/image" Target="../media/image30.jp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22031" y="1688831"/>
            <a:ext cx="12534314" cy="1655762"/>
          </a:xfrm>
        </p:spPr>
        <p:txBody>
          <a:bodyPr>
            <a:noAutofit/>
          </a:bodyPr>
          <a:lstStyle/>
          <a:p>
            <a:endParaRPr lang="en-US" sz="6600" dirty="0" smtClean="0">
              <a:solidFill>
                <a:srgbClr val="FF0000"/>
              </a:solidFill>
              <a:latin typeface=".VnArabia" panose="020B7200000000000000" pitchFamily="34" charset="0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.VnArabia" panose="020B7200000000000000" pitchFamily="34" charset="0"/>
              </a:rPr>
              <a:t>ENGLISH 3</a:t>
            </a:r>
          </a:p>
          <a:p>
            <a:r>
              <a:rPr lang="en-US" sz="6600" dirty="0" smtClean="0">
                <a:solidFill>
                  <a:srgbClr val="FF0000"/>
                </a:solidFill>
                <a:latin typeface=".VnArabia" panose="020B7200000000000000" pitchFamily="34" charset="0"/>
              </a:rPr>
              <a:t>Teacher: Nguyen Van Long</a:t>
            </a:r>
          </a:p>
          <a:p>
            <a:r>
              <a:rPr lang="en-US" sz="6600" dirty="0" smtClean="0">
                <a:solidFill>
                  <a:srgbClr val="FF0000"/>
                </a:solidFill>
                <a:latin typeface=".VnArabia" panose="020B7200000000000000" pitchFamily="34" charset="0"/>
              </a:rPr>
              <a:t>Tel: 0976 179 336</a:t>
            </a:r>
            <a:endParaRPr lang="en-US" sz="6600" dirty="0">
              <a:solidFill>
                <a:srgbClr val="FF0000"/>
              </a:solidFill>
              <a:latin typeface=".VnArabia" panose="020B72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9982" y="647114"/>
            <a:ext cx="8553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Hiep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Primary School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17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182881" y="104503"/>
            <a:ext cx="11743508" cy="6648994"/>
            <a:chOff x="0" y="0"/>
            <a:chExt cx="6400800" cy="3786253"/>
          </a:xfrm>
        </p:grpSpPr>
        <p:sp>
          <p:nvSpPr>
            <p:cNvPr id="42" name="Rectangle 41"/>
            <p:cNvSpPr/>
            <p:nvPr/>
          </p:nvSpPr>
          <p:spPr>
            <a:xfrm>
              <a:off x="44831" y="0"/>
              <a:ext cx="144764" cy="26281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53029" y="0"/>
              <a:ext cx="65737" cy="26281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03314" y="0"/>
              <a:ext cx="105132" cy="26281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82560" y="0"/>
              <a:ext cx="118659" cy="26281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70944" y="0"/>
              <a:ext cx="92317" cy="26281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39524" y="0"/>
              <a:ext cx="105132" cy="26281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62991" y="0"/>
              <a:ext cx="131949" cy="26281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62051" y="0"/>
              <a:ext cx="105132" cy="26281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41297" y="0"/>
              <a:ext cx="65737" cy="26281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90063" y="0"/>
              <a:ext cx="131949" cy="26281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933323" y="0"/>
              <a:ext cx="79027" cy="26281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992755" y="0"/>
              <a:ext cx="131949" cy="26281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091815" y="0"/>
              <a:ext cx="105132" cy="26281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215263" y="0"/>
              <a:ext cx="197686" cy="26281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361561" y="0"/>
              <a:ext cx="118659" cy="26281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o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451473" y="0"/>
              <a:ext cx="131949" cy="26281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550534" y="0"/>
              <a:ext cx="131949" cy="26281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648066" y="0"/>
              <a:ext cx="105132" cy="26281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727312" y="0"/>
              <a:ext cx="118659" cy="26281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y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61439" y="0"/>
              <a:ext cx="131949" cy="26281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960499" y="0"/>
              <a:ext cx="118659" cy="26281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050411" y="0"/>
              <a:ext cx="131949" cy="26281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149471" y="0"/>
              <a:ext cx="118659" cy="26281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282063" y="0"/>
              <a:ext cx="79027" cy="26281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341495" y="0"/>
              <a:ext cx="131949" cy="26281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440555" y="0"/>
              <a:ext cx="105132" cy="26281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562479" y="0"/>
              <a:ext cx="92317" cy="26281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632578" y="0"/>
              <a:ext cx="65737" cy="26281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i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681344" y="0"/>
              <a:ext cx="118659" cy="26281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771256" y="0"/>
              <a:ext cx="131949" cy="26281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870316" y="0"/>
              <a:ext cx="92317" cy="26281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983103" y="0"/>
              <a:ext cx="131949" cy="26281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u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082163" y="0"/>
              <a:ext cx="131949" cy="26281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181223" y="0"/>
              <a:ext cx="131949" cy="26281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280282" y="0"/>
              <a:ext cx="105132" cy="26281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359528" y="0"/>
              <a:ext cx="105132" cy="26281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481451" y="0"/>
              <a:ext cx="79027" cy="26281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540883" y="0"/>
              <a:ext cx="131949" cy="26281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639943" y="0"/>
              <a:ext cx="105132" cy="26281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763391" y="0"/>
              <a:ext cx="105132" cy="26281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842637" y="0"/>
              <a:ext cx="65737" cy="26281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i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892921" y="0"/>
              <a:ext cx="118659" cy="26281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981306" y="0"/>
              <a:ext cx="131949" cy="26281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080366" y="0"/>
              <a:ext cx="79027" cy="26281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184015" y="0"/>
              <a:ext cx="131949" cy="26281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283075" y="0"/>
              <a:ext cx="118659" cy="26281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o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371459" y="0"/>
              <a:ext cx="118659" cy="26281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461372" y="0"/>
              <a:ext cx="105132" cy="26281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539090" y="0"/>
              <a:ext cx="92317" cy="26281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651883" y="0"/>
              <a:ext cx="79027" cy="26281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f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711315" y="0"/>
              <a:ext cx="105132" cy="26281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790561" y="0"/>
              <a:ext cx="118659" cy="26281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o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878945" y="0"/>
              <a:ext cx="197686" cy="26281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070983" y="0"/>
              <a:ext cx="118659" cy="26281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5205095" y="0"/>
              <a:ext cx="79027" cy="26281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264527" y="0"/>
              <a:ext cx="118659" cy="26281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o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398643" y="0"/>
              <a:ext cx="118659" cy="26281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487028" y="0"/>
              <a:ext cx="118659" cy="26281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indent="-6350">
                <a:lnSpc>
                  <a:spcPct val="115000"/>
                </a:lnSpc>
                <a:spcAft>
                  <a:spcPts val="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 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00" name="Picture 9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35" y="197995"/>
              <a:ext cx="1129284" cy="813816"/>
            </a:xfrm>
            <a:prstGeom prst="rect">
              <a:avLst/>
            </a:prstGeom>
          </p:spPr>
        </p:pic>
        <p:pic>
          <p:nvPicPr>
            <p:cNvPr id="101" name="Picture 10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232027" y="197995"/>
              <a:ext cx="1188720" cy="778764"/>
            </a:xfrm>
            <a:prstGeom prst="rect">
              <a:avLst/>
            </a:prstGeom>
          </p:spPr>
        </p:pic>
        <p:pic>
          <p:nvPicPr>
            <p:cNvPr id="102" name="Picture 101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533523" y="197995"/>
              <a:ext cx="1188720" cy="787908"/>
            </a:xfrm>
            <a:prstGeom prst="rect">
              <a:avLst/>
            </a:prstGeom>
          </p:spPr>
        </p:pic>
        <p:pic>
          <p:nvPicPr>
            <p:cNvPr id="103" name="Picture 102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5136515" y="197995"/>
              <a:ext cx="975360" cy="795528"/>
            </a:xfrm>
            <a:prstGeom prst="rect">
              <a:avLst/>
            </a:prstGeom>
          </p:spPr>
        </p:pic>
        <p:pic>
          <p:nvPicPr>
            <p:cNvPr id="104" name="Picture 103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635" y="1088011"/>
              <a:ext cx="1164336" cy="708660"/>
            </a:xfrm>
            <a:prstGeom prst="rect">
              <a:avLst/>
            </a:prstGeom>
          </p:spPr>
        </p:pic>
        <p:pic>
          <p:nvPicPr>
            <p:cNvPr id="105" name="Picture 104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1232027" y="1088011"/>
              <a:ext cx="1188720" cy="708660"/>
            </a:xfrm>
            <a:prstGeom prst="rect">
              <a:avLst/>
            </a:prstGeom>
          </p:spPr>
        </p:pic>
        <p:pic>
          <p:nvPicPr>
            <p:cNvPr id="106" name="Picture 105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3697859" y="1088010"/>
              <a:ext cx="1232916" cy="736092"/>
            </a:xfrm>
            <a:prstGeom prst="rect">
              <a:avLst/>
            </a:prstGeom>
          </p:spPr>
        </p:pic>
        <p:pic>
          <p:nvPicPr>
            <p:cNvPr id="107" name="Picture 106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2464943" y="1088011"/>
              <a:ext cx="1147572" cy="708660"/>
            </a:xfrm>
            <a:prstGeom prst="rect">
              <a:avLst/>
            </a:prstGeom>
          </p:spPr>
        </p:pic>
        <p:pic>
          <p:nvPicPr>
            <p:cNvPr id="108" name="Picture 107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4999355" y="1088011"/>
              <a:ext cx="1171956" cy="708660"/>
            </a:xfrm>
            <a:prstGeom prst="rect">
              <a:avLst/>
            </a:prstGeom>
          </p:spPr>
        </p:pic>
        <p:pic>
          <p:nvPicPr>
            <p:cNvPr id="109" name="Picture 108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3886835" y="225427"/>
              <a:ext cx="1112520" cy="752856"/>
            </a:xfrm>
            <a:prstGeom prst="rect">
              <a:avLst/>
            </a:prstGeom>
          </p:spPr>
        </p:pic>
        <p:pic>
          <p:nvPicPr>
            <p:cNvPr id="110" name="Picture 109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635" y="1833247"/>
              <a:ext cx="1228344" cy="800100"/>
            </a:xfrm>
            <a:prstGeom prst="rect">
              <a:avLst/>
            </a:prstGeom>
          </p:spPr>
        </p:pic>
        <p:pic>
          <p:nvPicPr>
            <p:cNvPr id="111" name="Picture 110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1273175" y="1824103"/>
              <a:ext cx="1228344" cy="809244"/>
            </a:xfrm>
            <a:prstGeom prst="rect">
              <a:avLst/>
            </a:prstGeom>
          </p:spPr>
        </p:pic>
        <p:pic>
          <p:nvPicPr>
            <p:cNvPr id="112" name="Picture 111"/>
            <p:cNvPicPr/>
            <p:nvPr/>
          </p:nvPicPr>
          <p:blipFill>
            <a:blip r:embed="rId14"/>
            <a:stretch>
              <a:fillRect/>
            </a:stretch>
          </p:blipFill>
          <p:spPr>
            <a:xfrm>
              <a:off x="2545715" y="1831723"/>
              <a:ext cx="1095756" cy="801624"/>
            </a:xfrm>
            <a:prstGeom prst="rect">
              <a:avLst/>
            </a:prstGeom>
          </p:spPr>
        </p:pic>
        <p:pic>
          <p:nvPicPr>
            <p:cNvPr id="113" name="Picture 112"/>
            <p:cNvPicPr/>
            <p:nvPr/>
          </p:nvPicPr>
          <p:blipFill>
            <a:blip r:embed="rId15"/>
            <a:stretch>
              <a:fillRect/>
            </a:stretch>
          </p:blipFill>
          <p:spPr>
            <a:xfrm>
              <a:off x="3685667" y="1843915"/>
              <a:ext cx="1143000" cy="789432"/>
            </a:xfrm>
            <a:prstGeom prst="rect">
              <a:avLst/>
            </a:prstGeom>
          </p:spPr>
        </p:pic>
        <p:pic>
          <p:nvPicPr>
            <p:cNvPr id="114" name="Picture 113"/>
            <p:cNvPicPr/>
            <p:nvPr/>
          </p:nvPicPr>
          <p:blipFill>
            <a:blip r:embed="rId16"/>
            <a:stretch>
              <a:fillRect/>
            </a:stretch>
          </p:blipFill>
          <p:spPr>
            <a:xfrm>
              <a:off x="4872863" y="1917067"/>
              <a:ext cx="1028700" cy="716280"/>
            </a:xfrm>
            <a:prstGeom prst="rect">
              <a:avLst/>
            </a:prstGeom>
          </p:spPr>
        </p:pic>
        <p:pic>
          <p:nvPicPr>
            <p:cNvPr id="115" name="Picture 114"/>
            <p:cNvPicPr/>
            <p:nvPr/>
          </p:nvPicPr>
          <p:blipFill>
            <a:blip r:embed="rId17"/>
            <a:stretch>
              <a:fillRect/>
            </a:stretch>
          </p:blipFill>
          <p:spPr>
            <a:xfrm>
              <a:off x="635" y="2871091"/>
              <a:ext cx="1094232" cy="743712"/>
            </a:xfrm>
            <a:prstGeom prst="rect">
              <a:avLst/>
            </a:prstGeom>
          </p:spPr>
        </p:pic>
        <p:pic>
          <p:nvPicPr>
            <p:cNvPr id="116" name="Picture 115"/>
            <p:cNvPicPr/>
            <p:nvPr/>
          </p:nvPicPr>
          <p:blipFill>
            <a:blip r:embed="rId18"/>
            <a:stretch>
              <a:fillRect/>
            </a:stretch>
          </p:blipFill>
          <p:spPr>
            <a:xfrm>
              <a:off x="1139063" y="2913763"/>
              <a:ext cx="990600" cy="701040"/>
            </a:xfrm>
            <a:prstGeom prst="rect">
              <a:avLst/>
            </a:prstGeom>
          </p:spPr>
        </p:pic>
        <p:pic>
          <p:nvPicPr>
            <p:cNvPr id="117" name="Picture 116"/>
            <p:cNvPicPr/>
            <p:nvPr/>
          </p:nvPicPr>
          <p:blipFill>
            <a:blip r:embed="rId19"/>
            <a:stretch>
              <a:fillRect/>
            </a:stretch>
          </p:blipFill>
          <p:spPr>
            <a:xfrm>
              <a:off x="2173859" y="2910715"/>
              <a:ext cx="1028700" cy="704088"/>
            </a:xfrm>
            <a:prstGeom prst="rect">
              <a:avLst/>
            </a:prstGeom>
          </p:spPr>
        </p:pic>
        <p:pic>
          <p:nvPicPr>
            <p:cNvPr id="118" name="Picture 117"/>
            <p:cNvPicPr/>
            <p:nvPr/>
          </p:nvPicPr>
          <p:blipFill>
            <a:blip r:embed="rId20"/>
            <a:stretch>
              <a:fillRect/>
            </a:stretch>
          </p:blipFill>
          <p:spPr>
            <a:xfrm>
              <a:off x="3246755" y="2837563"/>
              <a:ext cx="1095756" cy="777240"/>
            </a:xfrm>
            <a:prstGeom prst="rect">
              <a:avLst/>
            </a:prstGeom>
          </p:spPr>
        </p:pic>
        <p:pic>
          <p:nvPicPr>
            <p:cNvPr id="119" name="Picture 118"/>
            <p:cNvPicPr/>
            <p:nvPr/>
          </p:nvPicPr>
          <p:blipFill>
            <a:blip r:embed="rId21"/>
            <a:stretch>
              <a:fillRect/>
            </a:stretch>
          </p:blipFill>
          <p:spPr>
            <a:xfrm>
              <a:off x="4386707" y="2916810"/>
              <a:ext cx="981456" cy="697992"/>
            </a:xfrm>
            <a:prstGeom prst="rect">
              <a:avLst/>
            </a:prstGeom>
          </p:spPr>
        </p:pic>
        <p:sp>
          <p:nvSpPr>
            <p:cNvPr id="120" name="Shape 1456"/>
            <p:cNvSpPr/>
            <p:nvPr/>
          </p:nvSpPr>
          <p:spPr>
            <a:xfrm>
              <a:off x="0" y="3751328"/>
              <a:ext cx="6400800" cy="34925"/>
            </a:xfrm>
            <a:custGeom>
              <a:avLst/>
              <a:gdLst/>
              <a:ahLst/>
              <a:cxnLst/>
              <a:rect l="0" t="0" r="0" b="0"/>
              <a:pathLst>
                <a:path w="6400800" h="34925">
                  <a:moveTo>
                    <a:pt x="0" y="0"/>
                  </a:moveTo>
                  <a:lnTo>
                    <a:pt x="6400800" y="636"/>
                  </a:lnTo>
                  <a:lnTo>
                    <a:pt x="6400800" y="34925"/>
                  </a:lnTo>
                  <a:lnTo>
                    <a:pt x="0" y="3429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21" name="Shape 1457"/>
            <p:cNvSpPr/>
            <p:nvPr/>
          </p:nvSpPr>
          <p:spPr>
            <a:xfrm>
              <a:off x="6400800" y="3740533"/>
              <a:ext cx="0" cy="11430"/>
            </a:xfrm>
            <a:custGeom>
              <a:avLst/>
              <a:gdLst/>
              <a:ahLst/>
              <a:cxnLst/>
              <a:rect l="0" t="0" r="0" b="0"/>
              <a:pathLst>
                <a:path h="11430">
                  <a:moveTo>
                    <a:pt x="0" y="11430"/>
                  </a:move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22" name="Shape 1458"/>
            <p:cNvSpPr/>
            <p:nvPr/>
          </p:nvSpPr>
          <p:spPr>
            <a:xfrm>
              <a:off x="0" y="3739898"/>
              <a:ext cx="0" cy="11430"/>
            </a:xfrm>
            <a:custGeom>
              <a:avLst/>
              <a:gdLst/>
              <a:ahLst/>
              <a:cxnLst/>
              <a:rect l="0" t="0" r="0" b="0"/>
              <a:pathLst>
                <a:path h="11430">
                  <a:moveTo>
                    <a:pt x="0" y="11430"/>
                  </a:move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23" name="Shape 1459"/>
            <p:cNvSpPr/>
            <p:nvPr/>
          </p:nvSpPr>
          <p:spPr>
            <a:xfrm>
              <a:off x="0" y="3728468"/>
              <a:ext cx="6400800" cy="12065"/>
            </a:xfrm>
            <a:custGeom>
              <a:avLst/>
              <a:gdLst/>
              <a:ahLst/>
              <a:cxnLst/>
              <a:rect l="0" t="0" r="0" b="0"/>
              <a:pathLst>
                <a:path w="6400800" h="12065">
                  <a:moveTo>
                    <a:pt x="0" y="0"/>
                  </a:moveTo>
                  <a:lnTo>
                    <a:pt x="6400800" y="635"/>
                  </a:lnTo>
                  <a:lnTo>
                    <a:pt x="6400800" y="12065"/>
                  </a:lnTo>
                  <a:lnTo>
                    <a:pt x="0" y="1143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83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0" name="Picture 1178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558" y="3049588"/>
            <a:ext cx="5429332" cy="67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9" name="Picture 1178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6" y="3049588"/>
            <a:ext cx="5771221" cy="67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8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93" y="1717177"/>
            <a:ext cx="5546897" cy="80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7" name="Picture 1178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673" y="528450"/>
            <a:ext cx="5612218" cy="84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28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8" y="1769427"/>
            <a:ext cx="5899606" cy="75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178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3" y="5466217"/>
            <a:ext cx="5732033" cy="69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228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552" y="4225247"/>
            <a:ext cx="5638338" cy="80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1783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489" y="5453154"/>
            <a:ext cx="5651401" cy="71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43989" y="423952"/>
            <a:ext cx="5991047" cy="779739"/>
            <a:chOff x="0" y="0"/>
            <a:chExt cx="3200400" cy="313817"/>
          </a:xfrm>
        </p:grpSpPr>
        <p:pic>
          <p:nvPicPr>
            <p:cNvPr id="27" name="Picture 26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0" y="0"/>
              <a:ext cx="3200400" cy="286512"/>
            </a:xfrm>
            <a:prstGeom prst="rect">
              <a:avLst/>
            </a:prstGeom>
          </p:spPr>
        </p:pic>
        <p:sp>
          <p:nvSpPr>
            <p:cNvPr id="28" name="Shape 2292"/>
            <p:cNvSpPr/>
            <p:nvPr/>
          </p:nvSpPr>
          <p:spPr>
            <a:xfrm>
              <a:off x="0" y="313817"/>
              <a:ext cx="3131820" cy="0"/>
            </a:xfrm>
            <a:custGeom>
              <a:avLst/>
              <a:gdLst/>
              <a:ahLst/>
              <a:cxnLst/>
              <a:rect l="0" t="0" r="0" b="0"/>
              <a:pathLst>
                <a:path w="3131820">
                  <a:moveTo>
                    <a:pt x="0" y="0"/>
                  </a:moveTo>
                  <a:lnTo>
                    <a:pt x="3131820" y="0"/>
                  </a:lnTo>
                </a:path>
              </a:pathLst>
            </a:custGeom>
            <a:ln w="16764" cap="flat">
              <a:bevel/>
            </a:ln>
          </p:spPr>
          <p:style>
            <a:lnRef idx="1">
              <a:srgbClr val="0033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4109" name="Picture 11783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" y="4172992"/>
            <a:ext cx="5732034" cy="85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3884"/>
            <a:ext cx="12192000" cy="562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350">
              <a:lnSpc>
                <a:spcPct val="100000"/>
              </a:lnSpc>
              <a:spcAft>
                <a:spcPts val="3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Take the redundant letter out from each word to make it correct.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0000"/>
              </a:lnSpc>
              <a:spcAft>
                <a:spcPts val="6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en-US" sz="3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PURGPLE </a:t>
            </a:r>
            <a:r>
              <a:rPr lang="en-US" sz="3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à </a:t>
            </a:r>
            <a:r>
              <a:rPr lang="en-US" sz="3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</a:t>
            </a:r>
          </a:p>
          <a:p>
            <a:pPr marL="342900" lvl="0" indent="-342900" fontAlgn="base">
              <a:lnSpc>
                <a:spcPct val="100000"/>
              </a:lnSpc>
              <a:spcAft>
                <a:spcPts val="6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en-US" sz="3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CRAYEON </a:t>
            </a:r>
            <a:r>
              <a:rPr lang="en-US" sz="3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à </a:t>
            </a:r>
            <a:r>
              <a:rPr lang="en-US" sz="3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</a:t>
            </a:r>
          </a:p>
          <a:p>
            <a:pPr marL="342900" lvl="0" indent="-342900" fontAlgn="base">
              <a:lnSpc>
                <a:spcPct val="100000"/>
              </a:lnSpc>
              <a:spcAft>
                <a:spcPts val="6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en-US" sz="3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WHQAT </a:t>
            </a:r>
            <a:r>
              <a:rPr lang="en-US" sz="3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à </a:t>
            </a:r>
            <a:r>
              <a:rPr lang="en-US" sz="3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</a:t>
            </a:r>
          </a:p>
          <a:p>
            <a:pPr marL="342900" lvl="0" indent="-342900" fontAlgn="base">
              <a:lnSpc>
                <a:spcPct val="100000"/>
              </a:lnSpc>
              <a:spcAft>
                <a:spcPts val="6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en-US" sz="3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MEEWT </a:t>
            </a:r>
            <a:r>
              <a:rPr lang="en-US" sz="3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à </a:t>
            </a:r>
            <a:r>
              <a:rPr lang="en-US" sz="3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</a:t>
            </a:r>
          </a:p>
          <a:p>
            <a:pPr marL="342900" lvl="0" indent="-342900" fontAlgn="base">
              <a:lnSpc>
                <a:spcPct val="100000"/>
              </a:lnSpc>
              <a:spcAft>
                <a:spcPts val="6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en-US" sz="3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LISOTEN </a:t>
            </a:r>
            <a:r>
              <a:rPr lang="en-US" sz="3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à </a:t>
            </a:r>
            <a:r>
              <a:rPr lang="en-US" sz="3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</a:t>
            </a:r>
          </a:p>
          <a:p>
            <a:pPr marL="342900" lvl="0" indent="-342900" fontAlgn="base">
              <a:lnSpc>
                <a:spcPct val="100000"/>
              </a:lnSpc>
              <a:spcAft>
                <a:spcPts val="6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en-US" sz="3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PIENCIL </a:t>
            </a:r>
            <a:r>
              <a:rPr lang="en-US" sz="3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à </a:t>
            </a:r>
            <a:r>
              <a:rPr lang="en-US" sz="3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 </a:t>
            </a:r>
            <a:endParaRPr lang="en-US" sz="3200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0000"/>
              </a:lnSpc>
              <a:spcAft>
                <a:spcPts val="6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BEOY </a:t>
            </a:r>
            <a:r>
              <a:rPr lang="en-US" sz="3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à </a:t>
            </a:r>
            <a:r>
              <a:rPr lang="en-US" sz="3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</a:t>
            </a:r>
          </a:p>
          <a:p>
            <a:pPr marL="342900" lvl="0" indent="-342900" fontAlgn="base">
              <a:lnSpc>
                <a:spcPct val="100000"/>
              </a:lnSpc>
              <a:spcAft>
                <a:spcPts val="60"/>
              </a:spcAft>
              <a:buClr>
                <a:srgbClr val="000000"/>
              </a:buClr>
              <a:buSzPts val="1400"/>
              <a:buFont typeface="+mj-lt"/>
              <a:buAutoNum type="arabicPeriod" startAt="8"/>
            </a:pPr>
            <a:r>
              <a:rPr lang="en-US" sz="3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TEADCHER </a:t>
            </a:r>
            <a:r>
              <a:rPr lang="en-US" sz="3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à </a:t>
            </a:r>
            <a:r>
              <a:rPr lang="en-US" sz="3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</a:t>
            </a:r>
          </a:p>
          <a:p>
            <a:pPr marL="342900" lvl="0" indent="-342900" fontAlgn="base">
              <a:lnSpc>
                <a:spcPct val="100000"/>
              </a:lnSpc>
              <a:spcAft>
                <a:spcPts val="60"/>
              </a:spcAft>
              <a:buClr>
                <a:srgbClr val="000000"/>
              </a:buClr>
              <a:buSzPts val="1400"/>
              <a:buFont typeface="+mj-lt"/>
              <a:buAutoNum type="arabicPeriod" startAt="8"/>
            </a:pPr>
            <a:r>
              <a:rPr lang="en-US" sz="3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NBICE </a:t>
            </a:r>
            <a:r>
              <a:rPr lang="en-US" sz="3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à </a:t>
            </a:r>
            <a:r>
              <a:rPr lang="en-US" sz="3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</a:t>
            </a:r>
          </a:p>
          <a:p>
            <a:pPr marL="342900" lvl="0" indent="-342900" fontAlgn="base">
              <a:lnSpc>
                <a:spcPct val="100000"/>
              </a:lnSpc>
              <a:spcAft>
                <a:spcPts val="1110"/>
              </a:spcAft>
              <a:buClr>
                <a:srgbClr val="000000"/>
              </a:buClr>
              <a:buSzPts val="1400"/>
              <a:buFont typeface="+mj-lt"/>
              <a:buAutoNum type="arabicPeriod" startAt="8"/>
            </a:pPr>
            <a:r>
              <a:rPr lang="en-US" sz="3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PEZN </a:t>
            </a:r>
            <a:r>
              <a:rPr lang="en-US" sz="3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à </a:t>
            </a:r>
            <a:r>
              <a:rPr lang="en-US" sz="3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63373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1645920" y="-2546254"/>
            <a:ext cx="8792309" cy="12084149"/>
          </a:xfrm>
        </p:spPr>
      </p:pic>
    </p:spTree>
    <p:extLst>
      <p:ext uri="{BB962C8B-B14F-4D97-AF65-F5344CB8AC3E}">
        <p14:creationId xmlns:p14="http://schemas.microsoft.com/office/powerpoint/2010/main" val="53825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2164081" y="-3050348"/>
            <a:ext cx="7863842" cy="12192001"/>
          </a:xfrm>
        </p:spPr>
      </p:pic>
    </p:spTree>
    <p:extLst>
      <p:ext uri="{BB962C8B-B14F-4D97-AF65-F5344CB8AC3E}">
        <p14:creationId xmlns:p14="http://schemas.microsoft.com/office/powerpoint/2010/main" val="172282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2434883" y="-3236743"/>
            <a:ext cx="7097153" cy="13092333"/>
          </a:xfrm>
        </p:spPr>
      </p:pic>
    </p:spTree>
    <p:extLst>
      <p:ext uri="{BB962C8B-B14F-4D97-AF65-F5344CB8AC3E}">
        <p14:creationId xmlns:p14="http://schemas.microsoft.com/office/powerpoint/2010/main" val="253981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2595488" y="-3228537"/>
            <a:ext cx="6879101" cy="1308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6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1798320" y="-2150016"/>
            <a:ext cx="8595361" cy="1219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7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117</Words>
  <Application>Microsoft Office PowerPoint</Application>
  <PresentationFormat>Widescreen</PresentationFormat>
  <Paragraphs>74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.VnArabia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2021-02-02T16:20:08Z</dcterms:created>
  <dcterms:modified xsi:type="dcterms:W3CDTF">2021-02-03T01:05:23Z</dcterms:modified>
</cp:coreProperties>
</file>